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7" r:id="rId3"/>
    <p:sldId id="260" r:id="rId4"/>
    <p:sldId id="257" r:id="rId5"/>
    <p:sldId id="258" r:id="rId6"/>
    <p:sldId id="259" r:id="rId7"/>
    <p:sldId id="261" r:id="rId8"/>
    <p:sldId id="269" r:id="rId9"/>
    <p:sldId id="268" r:id="rId10"/>
    <p:sldId id="263" r:id="rId11"/>
    <p:sldId id="265" r:id="rId12"/>
    <p:sldId id="270" r:id="rId13"/>
    <p:sldId id="271" r:id="rId14"/>
    <p:sldId id="264" r:id="rId15"/>
    <p:sldId id="272" r:id="rId16"/>
    <p:sldId id="273" r:id="rId17"/>
    <p:sldId id="274" r:id="rId18"/>
  </p:sldIdLst>
  <p:sldSz cx="9144000" cy="5143500" type="screen16x9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FFE01C-95C0-4571-BBE7-D99037AB5AD1}">
  <a:tblStyle styleId="{01FFE01C-95C0-4571-BBE7-D99037AB5A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08" y="4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4206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04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7734aa9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7734aa9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6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56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1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88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571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7734aa9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7734aa9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3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64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74100" y="32436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Business never have been easily organize, now we are here.</a:t>
            </a:r>
            <a:endParaRPr sz="230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36" y="0"/>
            <a:ext cx="2252339" cy="18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101" y="0"/>
            <a:ext cx="3551939" cy="1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Menú Plataforma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5236"/>
            <a:ext cx="3610479" cy="165758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914900" y="1502228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elegir a que registro queremos acceder.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17319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Vista </a:t>
            </a:r>
            <a:r>
              <a:rPr lang="es-ES" dirty="0" smtClean="0"/>
              <a:t>de </a:t>
            </a:r>
            <a:r>
              <a:rPr lang="es-ES" dirty="0" smtClean="0"/>
              <a:t>productos.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236"/>
            <a:ext cx="5201629" cy="347798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01629" y="1242373"/>
            <a:ext cx="3604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Aquí se muestra un listado de todos los productos, se pueden modificar, insertar, eliminar y actualizar.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3047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Insertar productos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4"/>
            <a:ext cx="2945570" cy="369702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insertar productos en la base de datos.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08288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Modificar productos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modificar productos de la base de datos.</a:t>
            </a:r>
            <a:endParaRPr lang="es-E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3"/>
            <a:ext cx="2747019" cy="36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74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Vista desde proveedores.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" y="1179922"/>
            <a:ext cx="5494678" cy="367392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496912" y="1176022"/>
            <a:ext cx="3604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Aquí se muestra un listado de todos los proveedores, se pueden modificar, insertar, eliminar y actualizar.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92152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Insertar proveedores.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insertar proveedores en la base de datos.</a:t>
            </a:r>
            <a:endParaRPr lang="es-E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3"/>
            <a:ext cx="2876473" cy="380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43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Modificar proveedores.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modificar proveedores de la base de datos.</a:t>
            </a:r>
            <a:endParaRPr lang="es-E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3"/>
            <a:ext cx="3282152" cy="367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7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145860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smtClean="0"/>
              <a:t>Fin</a:t>
            </a:r>
            <a:br>
              <a:rPr lang="es-ES" sz="4800" dirty="0" smtClean="0"/>
            </a:br>
            <a:r>
              <a:rPr lang="es-ES" sz="4800" dirty="0" smtClean="0"/>
              <a:t>¿Preguntas?</a:t>
            </a:r>
            <a:endParaRPr sz="4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442" y="0"/>
            <a:ext cx="2415447" cy="203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</a:rPr>
              <a:t>Í</a:t>
            </a:r>
            <a:r>
              <a:rPr lang="es-ES" dirty="0" smtClean="0">
                <a:solidFill>
                  <a:schemeClr val="lt1"/>
                </a:solidFill>
              </a:rPr>
              <a:t>ndice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 smtClean="0"/>
              <a:t>Objetivo</a:t>
            </a:r>
          </a:p>
          <a:p>
            <a:pPr>
              <a:buFont typeface="+mj-lt"/>
              <a:buAutoNum type="arabicPeriod"/>
            </a:pPr>
            <a:r>
              <a:rPr lang="es-ES" dirty="0"/>
              <a:t>Equipo de </a:t>
            </a:r>
            <a:r>
              <a:rPr lang="es-ES" dirty="0" smtClean="0"/>
              <a:t>desarrollo</a:t>
            </a:r>
          </a:p>
          <a:p>
            <a:pPr>
              <a:buFont typeface="+mj-lt"/>
              <a:buAutoNum type="arabicPeriod"/>
            </a:pPr>
            <a:r>
              <a:rPr lang="es-ES" dirty="0" smtClean="0"/>
              <a:t>Misión</a:t>
            </a:r>
          </a:p>
          <a:p>
            <a:pPr>
              <a:buFont typeface="+mj-lt"/>
              <a:buAutoNum type="arabicPeriod"/>
            </a:pPr>
            <a:r>
              <a:rPr lang="es-ES" dirty="0" smtClean="0"/>
              <a:t>Problema</a:t>
            </a:r>
          </a:p>
          <a:p>
            <a:pPr>
              <a:buFont typeface="+mj-lt"/>
              <a:buAutoNum type="arabicPeriod"/>
            </a:pPr>
            <a:r>
              <a:rPr lang="es-ES" dirty="0" smtClean="0"/>
              <a:t>Solución</a:t>
            </a:r>
          </a:p>
          <a:p>
            <a:pPr>
              <a:buFont typeface="+mj-lt"/>
              <a:buAutoNum type="arabicPeriod"/>
            </a:pPr>
            <a:r>
              <a:rPr lang="es-ES" dirty="0" smtClean="0"/>
              <a:t>Explicación de la app</a:t>
            </a:r>
          </a:p>
        </p:txBody>
      </p:sp>
    </p:spTree>
    <p:extLst>
      <p:ext uri="{BB962C8B-B14F-4D97-AF65-F5344CB8AC3E}">
        <p14:creationId xmlns:p14="http://schemas.microsoft.com/office/powerpoint/2010/main" val="20491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Verdana"/>
                <a:ea typeface="Verdana"/>
                <a:cs typeface="Verdana"/>
                <a:sym typeface="Verdana"/>
              </a:rPr>
              <a:t>Equipo de desarrollo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i="1" dirty="0"/>
          </a:p>
        </p:txBody>
      </p:sp>
      <p:pic>
        <p:nvPicPr>
          <p:cNvPr id="101" name="Google Shape;101;p17" descr="Foto corporativa de un homb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17" descr="Foto corporativa de una muj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854" y="136303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title" idx="4294967295"/>
          </p:nvPr>
        </p:nvSpPr>
        <p:spPr>
          <a:xfrm>
            <a:off x="616368" y="3269370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Vicent Casasús Villanova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4294967295"/>
          </p:nvPr>
        </p:nvSpPr>
        <p:spPr>
          <a:xfrm>
            <a:off x="3569404" y="3208370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Joaquin Peris Gonzalez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5" name="Google Shape;105;p17" descr="Foto corporativa de un homb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title" idx="4294967295"/>
          </p:nvPr>
        </p:nvSpPr>
        <p:spPr>
          <a:xfrm>
            <a:off x="6696590" y="3138045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Rene Ribera Medrano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/>
              <a:t>Misión: </a:t>
            </a:r>
            <a:r>
              <a:rPr lang="es" sz="4800"/>
              <a:t>Gestionar tu negocio fácilmente.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Normalmente los negocios usan plataformas separadas para organizarse.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 dirty="0"/>
              <a:t>Nosotros les ofrecemos todo en </a:t>
            </a:r>
            <a:r>
              <a:rPr lang="es" sz="1800" dirty="0" smtClean="0"/>
              <a:t>una.</a:t>
            </a:r>
            <a:endParaRPr sz="1800" dirty="0"/>
          </a:p>
        </p:txBody>
      </p:sp>
      <p:graphicFrame>
        <p:nvGraphicFramePr>
          <p:cNvPr id="82" name="Google Shape;82;p15"/>
          <p:cNvGraphicFramePr/>
          <p:nvPr>
            <p:extLst>
              <p:ext uri="{D42A27DB-BD31-4B8C-83A1-F6EECF244321}">
                <p14:modId xmlns:p14="http://schemas.microsoft.com/office/powerpoint/2010/main" val="2328968579"/>
              </p:ext>
            </p:extLst>
          </p:nvPr>
        </p:nvGraphicFramePr>
        <p:xfrm>
          <a:off x="5071481" y="4552231"/>
          <a:ext cx="3285800" cy="411323"/>
        </p:xfrm>
        <a:graphic>
          <a:graphicData uri="http://schemas.openxmlformats.org/drawingml/2006/table">
            <a:tbl>
              <a:tblPr>
                <a:noFill/>
                <a:tableStyleId>{01FFE01C-95C0-4571-BBE7-D99037AB5AD1}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1960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1980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83" name="Google Shape;83;p15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600341" y="1919075"/>
            <a:ext cx="722400" cy="260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6805225" y="2521527"/>
            <a:ext cx="722400" cy="20050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Solución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Crear una plataforma que permita administrar tu negocio cómodamente.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4400" dirty="0">
                <a:solidFill>
                  <a:srgbClr val="FFFFFF"/>
                </a:solidFill>
              </a:rPr>
              <a:t>Explicación de nuestra app.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2"/>
          </p:nvPr>
        </p:nvSpPr>
        <p:spPr>
          <a:xfrm>
            <a:off x="4939500" y="207665"/>
            <a:ext cx="3837000" cy="1370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 dirty="0" smtClean="0">
                <a:solidFill>
                  <a:srgbClr val="FFFFFF"/>
                </a:solidFill>
              </a:rPr>
              <a:t>Explicación de como funciona y de las partes de nuestra app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109" y="1942865"/>
            <a:ext cx="1177891" cy="121253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1" y="1577700"/>
            <a:ext cx="3429000" cy="1905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51" y="3118949"/>
            <a:ext cx="2102850" cy="177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err="1" smtClean="0"/>
              <a:t>Login</a:t>
            </a:r>
            <a:r>
              <a:rPr lang="es-ES" dirty="0" smtClean="0"/>
              <a:t> de la plataforma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5236"/>
            <a:ext cx="3820058" cy="337232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914900" y="1502228"/>
            <a:ext cx="3604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Para Iniciar sesión se debe introducir un usuario y una contraseña valida que este registrado.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91109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Registro en plataforma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5236"/>
            <a:ext cx="3705742" cy="279121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914900" y="1245236"/>
            <a:ext cx="3604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la ventana de registro se debe introducir un nombre de usuario y una contraseña que cumplan con ciertos requisitos.</a:t>
            </a:r>
          </a:p>
        </p:txBody>
      </p:sp>
    </p:spTree>
    <p:extLst>
      <p:ext uri="{BB962C8B-B14F-4D97-AF65-F5344CB8AC3E}">
        <p14:creationId xmlns:p14="http://schemas.microsoft.com/office/powerpoint/2010/main" val="164179203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257</Words>
  <Application>Microsoft Office PowerPoint</Application>
  <PresentationFormat>Presentación en pantalla (16:9)</PresentationFormat>
  <Paragraphs>43</Paragraphs>
  <Slides>17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Roboto</vt:lpstr>
      <vt:lpstr>Arial</vt:lpstr>
      <vt:lpstr>Verdana</vt:lpstr>
      <vt:lpstr>Material</vt:lpstr>
      <vt:lpstr>Presentación de PowerPoint</vt:lpstr>
      <vt:lpstr>Índice</vt:lpstr>
      <vt:lpstr>Equipo de desarrollo </vt:lpstr>
      <vt:lpstr>Misión: Gestionar tu negocio fácilmente.</vt:lpstr>
      <vt:lpstr>Problema</vt:lpstr>
      <vt:lpstr>Solución</vt:lpstr>
      <vt:lpstr>Explicación de nuestra app.</vt:lpstr>
      <vt:lpstr>Login de la plataforma</vt:lpstr>
      <vt:lpstr>Registro en plataforma</vt:lpstr>
      <vt:lpstr>Menú Plataforma</vt:lpstr>
      <vt:lpstr>Vista de productos.</vt:lpstr>
      <vt:lpstr>Insertar productos.</vt:lpstr>
      <vt:lpstr>Modificar productos.</vt:lpstr>
      <vt:lpstr>Vista desde proveedores.</vt:lpstr>
      <vt:lpstr>Insertar proveedores.</vt:lpstr>
      <vt:lpstr>Modificar proveedores.</vt:lpstr>
      <vt:lpstr>Fin ¿Preguntas?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DAM</cp:lastModifiedBy>
  <cp:revision>13</cp:revision>
  <dcterms:modified xsi:type="dcterms:W3CDTF">2021-06-08T08:31:43Z</dcterms:modified>
</cp:coreProperties>
</file>